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6858000" cy="9906000" type="A4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52810-5802-4724-BA3F-4700BB3C6D56}" v="3" dt="2025-05-15T16:21:31.8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31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39B0B-AAEF-43FD-A3FF-2141F7958622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4725" y="1243013"/>
            <a:ext cx="2319338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C66F7-4275-4BA4-9CE8-3DA950DA5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139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Formatting editable text:</a:t>
            </a:r>
          </a:p>
          <a:p>
            <a:endParaRPr lang="en-GB" dirty="0"/>
          </a:p>
          <a:p>
            <a:r>
              <a:rPr lang="en-GB" dirty="0"/>
              <a:t>When: Time must be formatted at 09.00am or 03.00pm </a:t>
            </a:r>
          </a:p>
          <a:p>
            <a:r>
              <a:rPr lang="en-GB" dirty="0"/>
              <a:t>Dates: 15 November (No need to add </a:t>
            </a:r>
            <a:r>
              <a:rPr lang="en-GB" dirty="0" err="1"/>
              <a:t>th</a:t>
            </a:r>
            <a:r>
              <a:rPr lang="en-GB" dirty="0"/>
              <a:t>/ </a:t>
            </a:r>
            <a:r>
              <a:rPr lang="en-GB" dirty="0" err="1"/>
              <a:t>st</a:t>
            </a:r>
            <a:r>
              <a:rPr lang="en-GB" dirty="0"/>
              <a:t>/ </a:t>
            </a:r>
            <a:r>
              <a:rPr lang="en-GB" dirty="0" err="1"/>
              <a:t>rd</a:t>
            </a:r>
            <a:r>
              <a:rPr lang="en-GB" dirty="0"/>
              <a:t>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BC66F7-4275-4BA4-9CE8-3DA950DA547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352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27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68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568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6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61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681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20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499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1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853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394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754C4-06A0-453A-899F-A2254DECC41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32CB4-2B95-46C9-B86C-7C90AA436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5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3171B060-BA38-54EB-71D3-A31CCE540CB6}"/>
              </a:ext>
            </a:extLst>
          </p:cNvPr>
          <p:cNvSpPr txBox="1"/>
          <p:nvPr/>
        </p:nvSpPr>
        <p:spPr>
          <a:xfrm>
            <a:off x="1939566" y="7065083"/>
            <a:ext cx="1553754" cy="94695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dirty="0" smtClean="0">
                <a:solidFill>
                  <a:srgbClr val="FFFFFF"/>
                </a:solidFill>
                <a:latin typeface="Poppins"/>
                <a:ea typeface="Calibri" panose="020F0502020204030204" pitchFamily="34" charset="0"/>
                <a:cs typeface="Times New Roman" panose="02020603050405020304" pitchFamily="18" charset="0"/>
              </a:rPr>
              <a:t>PARENTS</a:t>
            </a:r>
            <a:r>
              <a:rPr lang="en-US" sz="2400" b="1" dirty="0" smtClean="0">
                <a:solidFill>
                  <a:srgbClr val="FFFFFF"/>
                </a:solidFill>
                <a:effectLst/>
                <a:latin typeface="Poppins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FFFF"/>
                </a:solidFill>
                <a:effectLst/>
                <a:latin typeface="Poppins"/>
                <a:ea typeface="Calibri" panose="020F0502020204030204" pitchFamily="34" charset="0"/>
                <a:cs typeface="Times New Roman" panose="02020603050405020304" pitchFamily="18" charset="0"/>
              </a:rPr>
              <a:t>ROOM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0E07314-4377-37DC-329B-5910D6B13805}"/>
              </a:ext>
            </a:extLst>
          </p:cNvPr>
          <p:cNvSpPr txBox="1"/>
          <p:nvPr/>
        </p:nvSpPr>
        <p:spPr>
          <a:xfrm>
            <a:off x="2171427" y="8734133"/>
            <a:ext cx="1607212" cy="465252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10       2pm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114E6F8-6725-266D-6564-91183449DAF4}"/>
              </a:ext>
            </a:extLst>
          </p:cNvPr>
          <p:cNvGrpSpPr/>
          <p:nvPr/>
        </p:nvGrpSpPr>
        <p:grpSpPr>
          <a:xfrm>
            <a:off x="3787020" y="6777767"/>
            <a:ext cx="655816" cy="2942120"/>
            <a:chOff x="3871076" y="6925939"/>
            <a:chExt cx="655816" cy="294261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993D6E9-CE86-4126-856F-764BE38E72EF}"/>
                </a:ext>
              </a:extLst>
            </p:cNvPr>
            <p:cNvSpPr txBox="1"/>
            <p:nvPr/>
          </p:nvSpPr>
          <p:spPr>
            <a:xfrm>
              <a:off x="3917784" y="6925939"/>
              <a:ext cx="447040" cy="30777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GB" sz="14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7E04ACA-C5C3-BACC-60F2-468DF064EB9D}"/>
                </a:ext>
              </a:extLst>
            </p:cNvPr>
            <p:cNvSpPr txBox="1"/>
            <p:nvPr/>
          </p:nvSpPr>
          <p:spPr>
            <a:xfrm>
              <a:off x="3876976" y="7791023"/>
              <a:ext cx="576627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3A28054-693C-D50B-F56D-59B0B3173DAB}"/>
                </a:ext>
              </a:extLst>
            </p:cNvPr>
            <p:cNvSpPr txBox="1"/>
            <p:nvPr/>
          </p:nvSpPr>
          <p:spPr>
            <a:xfrm>
              <a:off x="3884139" y="8081044"/>
              <a:ext cx="467622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26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42EFD2-7D45-592B-B0AC-C8A13F1C4A56}"/>
                </a:ext>
              </a:extLst>
            </p:cNvPr>
            <p:cNvSpPr txBox="1"/>
            <p:nvPr/>
          </p:nvSpPr>
          <p:spPr>
            <a:xfrm>
              <a:off x="3889437" y="8376346"/>
              <a:ext cx="617917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26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A362BB-9F2C-285C-8EE3-296B5F7B87CF}"/>
                </a:ext>
              </a:extLst>
            </p:cNvPr>
            <p:cNvSpPr txBox="1"/>
            <p:nvPr/>
          </p:nvSpPr>
          <p:spPr>
            <a:xfrm>
              <a:off x="3884690" y="8669645"/>
              <a:ext cx="570359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/>
                  <a:cs typeface="Poppins"/>
                </a:rPr>
                <a:t>23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C211661-BEFD-E92E-7CF3-87D797383CD5}"/>
                </a:ext>
              </a:extLst>
            </p:cNvPr>
            <p:cNvSpPr txBox="1"/>
            <p:nvPr/>
          </p:nvSpPr>
          <p:spPr>
            <a:xfrm>
              <a:off x="3898847" y="8961027"/>
              <a:ext cx="452914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21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47E1A88-6065-D179-8155-CCCEB439E81E}"/>
                </a:ext>
              </a:extLst>
            </p:cNvPr>
            <p:cNvSpPr txBox="1"/>
            <p:nvPr/>
          </p:nvSpPr>
          <p:spPr>
            <a:xfrm>
              <a:off x="3871076" y="9244661"/>
              <a:ext cx="655816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25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6037780-723A-C778-8282-FEDD42A61CBA}"/>
                </a:ext>
              </a:extLst>
            </p:cNvPr>
            <p:cNvSpPr txBox="1"/>
            <p:nvPr/>
          </p:nvSpPr>
          <p:spPr>
            <a:xfrm>
              <a:off x="3910265" y="9499157"/>
              <a:ext cx="529893" cy="36939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16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E5F7D56-3B7B-D6D0-CA76-A52F61D44D3B}"/>
              </a:ext>
            </a:extLst>
          </p:cNvPr>
          <p:cNvSpPr txBox="1"/>
          <p:nvPr/>
        </p:nvSpPr>
        <p:spPr>
          <a:xfrm>
            <a:off x="3787020" y="7072721"/>
            <a:ext cx="5766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27</a:t>
            </a:r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CA8E0D0B-0613-D6A7-C3BC-079B6AC16168}"/>
              </a:ext>
            </a:extLst>
          </p:cNvPr>
          <p:cNvSpPr txBox="1"/>
          <p:nvPr/>
        </p:nvSpPr>
        <p:spPr>
          <a:xfrm>
            <a:off x="3687873" y="7343547"/>
            <a:ext cx="655816" cy="42613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E35A15B-1493-5501-C6C5-A80791710D4A}"/>
              </a:ext>
            </a:extLst>
          </p:cNvPr>
          <p:cNvSpPr/>
          <p:nvPr/>
        </p:nvSpPr>
        <p:spPr>
          <a:xfrm>
            <a:off x="3635947" y="1998616"/>
            <a:ext cx="2890828" cy="853575"/>
          </a:xfrm>
          <a:prstGeom prst="round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1FB2DC-DC16-64D0-0F8F-C85679647125}"/>
              </a:ext>
            </a:extLst>
          </p:cNvPr>
          <p:cNvSpPr txBox="1"/>
          <p:nvPr/>
        </p:nvSpPr>
        <p:spPr>
          <a:xfrm>
            <a:off x="3705381" y="2021194"/>
            <a:ext cx="2760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 Black" panose="020B0A04020102020204" pitchFamily="34" charset="0"/>
              </a:rPr>
              <a:t>PARENT</a:t>
            </a:r>
          </a:p>
          <a:p>
            <a:pPr algn="ctr"/>
            <a:r>
              <a:rPr lang="en-GB" sz="2400" dirty="0">
                <a:latin typeface="Arial Black" panose="020B0A04020102020204" pitchFamily="34" charset="0"/>
              </a:rPr>
              <a:t>DROP-IN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E9F50A-1F0A-50CE-C39E-A42E189B5374}"/>
              </a:ext>
            </a:extLst>
          </p:cNvPr>
          <p:cNvSpPr txBox="1"/>
          <p:nvPr/>
        </p:nvSpPr>
        <p:spPr>
          <a:xfrm>
            <a:off x="3804004" y="6793995"/>
            <a:ext cx="5766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A8ABE40-B5A6-FEC5-81AF-68183F2DCFE0}"/>
              </a:ext>
            </a:extLst>
          </p:cNvPr>
          <p:cNvSpPr txBox="1"/>
          <p:nvPr/>
        </p:nvSpPr>
        <p:spPr>
          <a:xfrm>
            <a:off x="3793629" y="6528554"/>
            <a:ext cx="57662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</a:t>
            </a:r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4D6E7699-7842-1A81-48D3-CF7CFE4B6455}"/>
              </a:ext>
            </a:extLst>
          </p:cNvPr>
          <p:cNvSpPr txBox="1"/>
          <p:nvPr/>
        </p:nvSpPr>
        <p:spPr>
          <a:xfrm>
            <a:off x="1869676" y="6524412"/>
            <a:ext cx="1868170" cy="3187700"/>
          </a:xfrm>
          <a:prstGeom prst="rect">
            <a:avLst/>
          </a:prstGeom>
          <a:solidFill>
            <a:srgbClr val="339966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smtClean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COME AND MEET EMMA WHO IS IN SCHOOL </a:t>
            </a:r>
            <a:r>
              <a:rPr lang="en-US" sz="2000" b="1" dirty="0" smtClean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THURSDAY</a:t>
            </a:r>
            <a:r>
              <a:rPr lang="en-US" sz="2000" b="1" dirty="0" smtClean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smtClean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10.00am-12.30pm</a:t>
            </a:r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smtClean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Parents Room</a:t>
            </a:r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2000" b="1" dirty="0" smtClean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US" sz="2000" b="1" dirty="0">
              <a:solidFill>
                <a:srgbClr val="FFFFFF"/>
              </a:solidFill>
              <a:effectLst/>
              <a:latin typeface="Poppins" panose="00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936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77CAD8C5B242419D425F7ABA56D770" ma:contentTypeVersion="17" ma:contentTypeDescription="Create a new document." ma:contentTypeScope="" ma:versionID="7a0a1ff3ccb643e70ac8a6c6e059f127">
  <xsd:schema xmlns:xsd="http://www.w3.org/2001/XMLSchema" xmlns:xs="http://www.w3.org/2001/XMLSchema" xmlns:p="http://schemas.microsoft.com/office/2006/metadata/properties" xmlns:ns2="920e5568-309d-4d07-baf7-9c5d5b476a67" xmlns:ns3="21afac32-fa5e-44a8-a88e-abc61e4b2e38" targetNamespace="http://schemas.microsoft.com/office/2006/metadata/properties" ma:root="true" ma:fieldsID="bba101dc2c6ced33a229471305c93ead" ns2:_="" ns3:_="">
    <xsd:import namespace="920e5568-309d-4d07-baf7-9c5d5b476a67"/>
    <xsd:import namespace="21afac32-fa5e-44a8-a88e-abc61e4b2e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e5568-309d-4d07-baf7-9c5d5b476a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91920f-210b-4131-abfa-e8e2fae85c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afac32-fa5e-44a8-a88e-abc61e4b2e3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451e1d0-a9d1-4b00-bbaf-02fe6ea12b2b}" ma:internalName="TaxCatchAll" ma:showField="CatchAllData" ma:web="21afac32-fa5e-44a8-a88e-abc61e4b2e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20e5568-309d-4d07-baf7-9c5d5b476a67">
      <Terms xmlns="http://schemas.microsoft.com/office/infopath/2007/PartnerControls"/>
    </lcf76f155ced4ddcb4097134ff3c332f>
    <TaxCatchAll xmlns="21afac32-fa5e-44a8-a88e-abc61e4b2e38" xsi:nil="true"/>
  </documentManagement>
</p:properties>
</file>

<file path=customXml/itemProps1.xml><?xml version="1.0" encoding="utf-8"?>
<ds:datastoreItem xmlns:ds="http://schemas.openxmlformats.org/officeDocument/2006/customXml" ds:itemID="{8BA09A6F-6069-4068-BD8E-2AB031030587}">
  <ds:schemaRefs>
    <ds:schemaRef ds:uri="21afac32-fa5e-44a8-a88e-abc61e4b2e38"/>
    <ds:schemaRef ds:uri="920e5568-309d-4d07-baf7-9c5d5b476a6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746225D-0215-4A91-B582-75B75D6EAC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A9B78E-E393-4652-A840-FCF2CCF5E552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920e5568-309d-4d07-baf7-9c5d5b476a67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21afac32-fa5e-44a8-a88e-abc61e4b2e3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183</TotalTime>
  <Words>59</Words>
  <Application>Microsoft Office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Black</vt:lpstr>
      <vt:lpstr>Calibri</vt:lpstr>
      <vt:lpstr>Calibri Light</vt:lpstr>
      <vt:lpstr>Poppins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George</dc:creator>
  <cp:lastModifiedBy>Lyndsey Brown</cp:lastModifiedBy>
  <cp:revision>85</cp:revision>
  <cp:lastPrinted>2025-09-17T08:50:38Z</cp:lastPrinted>
  <dcterms:created xsi:type="dcterms:W3CDTF">2024-02-26T10:36:27Z</dcterms:created>
  <dcterms:modified xsi:type="dcterms:W3CDTF">2025-09-17T08:50:45Z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0x0101006C77CAD8C5B242419D425F7ABA56D770</vt:lpwstr>
  </property>
  <property fmtid="{D5CDD505-2E9C-101B-9397-08002B2CF9AE}" pid="3" name="MediaServiceImageTags">
    <vt:lpwstr/>
  </property>
</Properties>
</file>