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35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720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681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713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261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57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902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928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381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005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9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996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2CFCC7-02BB-4682-80B2-5E2492E966E0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80A542-0BCA-48EB-BF23-F188688736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44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DE668EE5-BAF3-2543-CAF6-5313264478D8}"/>
              </a:ext>
            </a:extLst>
          </p:cNvPr>
          <p:cNvGrpSpPr/>
          <p:nvPr/>
        </p:nvGrpSpPr>
        <p:grpSpPr>
          <a:xfrm>
            <a:off x="-1" y="0"/>
            <a:ext cx="6857999" cy="12178450"/>
            <a:chOff x="-1" y="0"/>
            <a:chExt cx="6857999" cy="1217845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4E128F9-457B-4CE7-0229-7659ED0E9A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045856"/>
              <a:ext cx="6857998" cy="202573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D578E7C-35C4-B5E0-0C23-DBF62E0616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7998" cy="2025728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E62A03A-0DEA-C4CA-7BD7-4E5E88CAEA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0132977"/>
              <a:ext cx="6857998" cy="2045473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7CE78E1-6EC4-0E06-697B-52DB85F1F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8087503"/>
              <a:ext cx="6857998" cy="2045474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640549B-48C5-E31E-16EC-064D34DB58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6082352"/>
              <a:ext cx="6857998" cy="2045473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E1FC6CC6-EBAD-F3A9-B705-A46528B596F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2018687"/>
              <a:ext cx="6857999" cy="2025729"/>
            </a:xfrm>
            <a:prstGeom prst="rect">
              <a:avLst/>
            </a:prstGeom>
          </p:spPr>
        </p:pic>
      </p:grp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3DE32A57-D56E-5A92-2E5F-524A4FEC56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204166"/>
              </p:ext>
            </p:extLst>
          </p:nvPr>
        </p:nvGraphicFramePr>
        <p:xfrm>
          <a:off x="0" y="0"/>
          <a:ext cx="6858000" cy="1217845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526631">
                  <a:extLst>
                    <a:ext uri="{9D8B030D-6E8A-4147-A177-3AD203B41FA5}">
                      <a16:colId xmlns:a16="http://schemas.microsoft.com/office/drawing/2014/main" val="1910099593"/>
                    </a:ext>
                  </a:extLst>
                </a:gridCol>
                <a:gridCol w="4331369">
                  <a:extLst>
                    <a:ext uri="{9D8B030D-6E8A-4147-A177-3AD203B41FA5}">
                      <a16:colId xmlns:a16="http://schemas.microsoft.com/office/drawing/2014/main" val="699849036"/>
                    </a:ext>
                  </a:extLst>
                </a:gridCol>
              </a:tblGrid>
              <a:tr h="2029742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Week 1 -</a:t>
                      </a:r>
                    </a:p>
                    <a:p>
                      <a:pPr algn="ctr"/>
                      <a:r>
                        <a:rPr lang="en-GB" sz="3600" dirty="0"/>
                        <a:t>Chinese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Week Commencing :</a:t>
                      </a: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2000" b="1" baseline="30000" dirty="0">
                          <a:solidFill>
                            <a:schemeClr val="tx1"/>
                          </a:solidFill>
                        </a:rPr>
                        <a:t>nd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 September</a:t>
                      </a: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r>
                        <a:rPr lang="en-GB" sz="2000" b="1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 October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3179857"/>
                  </a:ext>
                </a:extLst>
              </a:tr>
              <a:tr h="202974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Week 2 - Mexican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Week Commencing :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7</a:t>
                      </a:r>
                      <a:r>
                        <a:rPr lang="en-GB" sz="2000" b="1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 September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7908686"/>
                  </a:ext>
                </a:extLst>
              </a:tr>
              <a:tr h="202974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Week 3 - British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Week Commencing :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14</a:t>
                      </a:r>
                      <a:r>
                        <a:rPr lang="en-GB" sz="2000" b="1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 September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4557911"/>
                  </a:ext>
                </a:extLst>
              </a:tr>
              <a:tr h="202974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Week 4 - Italian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Week Commencing :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21</a:t>
                      </a:r>
                      <a:r>
                        <a:rPr lang="en-GB" sz="2000" b="1" baseline="30000" dirty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 September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5124642"/>
                  </a:ext>
                </a:extLst>
              </a:tr>
              <a:tr h="202974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Week 5 - Indian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Week Commencing :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28</a:t>
                      </a:r>
                      <a:r>
                        <a:rPr lang="en-GB" sz="2000" b="1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 September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1644029"/>
                  </a:ext>
                </a:extLst>
              </a:tr>
              <a:tr h="202974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Week 6 - Greek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Week Commencing :</a:t>
                      </a: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en-GB" sz="2000" b="1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 October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23706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284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</TotalTime>
  <Words>56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Stoneman</dc:creator>
  <cp:lastModifiedBy>Lauren Stoneman</cp:lastModifiedBy>
  <cp:revision>2</cp:revision>
  <dcterms:created xsi:type="dcterms:W3CDTF">2026-04-17T12:10:27Z</dcterms:created>
  <dcterms:modified xsi:type="dcterms:W3CDTF">2026-09-01T15:09:34Z</dcterms:modified>
</cp:coreProperties>
</file>